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GRC Implementation Roadmap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9144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1. Establish Governance Structure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2. Define Policies &amp; Frameworks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01168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3. Identify &amp; Assess Risks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560319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4. Implement Controls &amp; Tools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10896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5. Train Staff &amp; Assign Ownership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365760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6. Monitor &amp; Audit Compliance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4206239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t>7. Continuously Improve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